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960BF1-4479-1201-9E00-1F869638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E1BBA16-2073-7400-8AEB-09E695A52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CE2D99-5F57-C137-7704-27D26A2F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CDD23B9-4889-9E83-0799-A2997289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87FC66E-731C-25E0-18A1-A1BAC661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73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99CCB3-D8C4-6532-92CF-AEEBEE0D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0D48AC3-A6BE-474A-83BB-26CD5CEE5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B3126D4-BBCE-51DD-D7A3-4295546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B9ADF59-5DA9-93BE-239F-665BAC6C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B13CA6-9293-0880-289A-B60BDC3A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44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8717B0B-BB51-566A-A98D-F0DF9C853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74FC6BE-682E-0562-AC9E-BA4261857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D375950-8742-B4D4-8419-F982BE3D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DDA0087-F438-85D8-A30E-004E53C7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5589076-38AC-82E1-56FC-9080E6CB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7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8464AE-EADA-4414-ADFB-6AC52E72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74528BF-F97E-4703-7511-C7C0BB75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7BB3E5-8718-3A9B-67A0-75AAC794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D8F176E-28D6-4C9B-5C93-3F2991FD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8C7580A-FE20-2CED-91B5-F909B95F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00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37608E-ABD8-2EDB-F0E9-9F81CD24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E773654-F0AF-35DF-A6E5-78F9693B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81872C0-0CD2-32F0-52FD-500E3389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FE51413-2EAC-797C-FEA9-4C40C94B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5D7C18E-6E9E-0524-48B5-ADBC9860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3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0F8A31-1729-4E2F-27A2-51CFE2E6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E88714-9DE3-ABA9-7A9C-61F523999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D498CA7-D691-96CB-72F8-C1326BFD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34A459F-B4AC-C9F5-E541-C5BB5034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3437CC7-D3D7-EDE4-D529-6ED11233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D3E2D7A-20E7-4682-31C2-A9A8AF41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7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784975-47DF-B7F7-8E39-86AE5353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B4DFBFB-9BF6-04B2-808A-F5FA02582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54DFC48-3A6D-F733-90A0-09BE4A2E3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FE4F2E4-B6FF-121B-BE4D-2E784F98A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EE15107-4B26-CEAD-A4BA-48AAAE17F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9A31534-794F-65A6-1B27-19E3582C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BC5110A-FEBE-2CB9-7966-189836BA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8007EBB-4856-6B4E-E16B-11726BD7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94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4D83F3-5F7E-5F60-A9B0-5EBC7034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42F1740-B87F-FD89-C05A-2266AB76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42EC278-AF23-D503-A63E-018CBF28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670D5D0-BC5D-5AB6-31B8-B9495FCE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37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2154C3F-20DB-3594-7A47-10A00A21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5C01948-E458-40E7-5551-CB831BBB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69177DF-B28C-2F07-9699-1F3234FF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4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0857E0-210F-0438-EC53-B3062A1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A59DE43-B285-3E8E-876C-647D68BE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3D6BD51-9FF8-62EF-30CF-2026C821A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F95BA7-73F5-D8EB-44B5-B89F61FB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1361948-651B-4D78-6B3D-8062D334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7F46613-B735-3DF9-B965-C33E11DB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38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2FE612-6CAB-3AFE-06D3-C3FC56BC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C1BA186-1A00-5033-E4A7-D09542DC2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EB9019A-7EF6-5EA4-07A2-B4EA84E7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A3A16CC-0654-B178-9ADC-DEFE12F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797BB60-4171-7066-4FD4-D54CFD7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8B0BCE0-8266-74EA-100E-BDAF5E34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36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229FD18-04B9-DA0D-5E9C-6765A7EE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BC09651-77C3-283F-7ACD-D51C352E6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8E793F6-0325-F1BF-2DD0-F50FFF491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10F4-CF95-4525-9E3D-A79EB4001D60}" type="datetimeFigureOut">
              <a:rPr lang="th-TH" smtClean="0"/>
              <a:t>18/06/65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3268F84-86BB-7416-A61D-7262417F5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48EC9C-A837-C5B8-DEFB-DA8336042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F26C-D80F-45CB-967C-028DEDD9FB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4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7A92D90-4828-9B00-7EF2-5027FFFF9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-89625" y="-16647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9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446B18E-D663-EC3F-1BE7-BE965033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0"/>
            <a:ext cx="10972800" cy="68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977AB5B-0797-57D6-4459-39F5AAD71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332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40F966-9452-032E-9B9B-01253E503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-1" b="-1"/>
          <a:stretch/>
        </p:blipFill>
        <p:spPr>
          <a:xfrm>
            <a:off x="20" y="-16647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255D503-1F4A-BD82-7452-0FD230F2F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r="20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007DAE-477F-F51C-926A-E101C936E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CABE093-2AB1-C081-EC56-EAD841A2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6495" cy="68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96FF80C-88E7-F244-BC67-B9C5225BA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582"/>
            <a:ext cx="12192000" cy="68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8D74B8-3D71-F378-EA0F-6B806E3D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3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5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4B2BCC3-2802-7218-BE6A-36545DB3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7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873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sakulwalai manaso</dc:creator>
  <cp:lastModifiedBy>sakulwalai manaso</cp:lastModifiedBy>
  <cp:revision>2</cp:revision>
  <dcterms:created xsi:type="dcterms:W3CDTF">2022-06-18T06:31:24Z</dcterms:created>
  <dcterms:modified xsi:type="dcterms:W3CDTF">2022-06-18T06:43:48Z</dcterms:modified>
</cp:coreProperties>
</file>